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_rels/slideMaster1.xml.rels" ContentType="application/vnd.openxmlformats-package.relationships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_rels/presentation.xml.rels" ContentType="application/vnd.openxmlformats-package.relationshi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media/image1.png" ContentType="image/png"/>
  <Override PartName="/ppt/media/image2.png" ContentType="image/png"/>
  <Override PartName="/ppt/media/image3.png" ContentType="image/png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</p:sldMasterIdLst>
  <p:sldIdLst>
    <p:sldId id="256" r:id="rId3"/>
    <p:sldId id="257" r:id="rId4"/>
  </p:sldIdLst>
  <p:sldSz cx="12192000" cy="6858000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" Target="slides/slide1.xml"/><Relationship Id="rId4" Type="http://schemas.openxmlformats.org/officeDocument/2006/relationships/slide" Target="slides/slide2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1051524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838080" y="4098240"/>
            <a:ext cx="1051524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513108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6226200" y="1825560"/>
            <a:ext cx="513108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 type="body"/>
          </p:nvPr>
        </p:nvSpPr>
        <p:spPr>
          <a:xfrm>
            <a:off x="838080" y="4098240"/>
            <a:ext cx="513108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 type="body"/>
          </p:nvPr>
        </p:nvSpPr>
        <p:spPr>
          <a:xfrm>
            <a:off x="6226200" y="4098240"/>
            <a:ext cx="513108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338580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4393440" y="1825560"/>
            <a:ext cx="338580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7" name="PlaceHolder 4"/>
          <p:cNvSpPr>
            <a:spLocks noGrp="1"/>
          </p:cNvSpPr>
          <p:nvPr>
            <p:ph type="body"/>
          </p:nvPr>
        </p:nvSpPr>
        <p:spPr>
          <a:xfrm>
            <a:off x="7949160" y="1825560"/>
            <a:ext cx="338580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8" name="PlaceHolder 5"/>
          <p:cNvSpPr>
            <a:spLocks noGrp="1"/>
          </p:cNvSpPr>
          <p:nvPr>
            <p:ph type="body"/>
          </p:nvPr>
        </p:nvSpPr>
        <p:spPr>
          <a:xfrm>
            <a:off x="838080" y="4098240"/>
            <a:ext cx="338580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9" name="PlaceHolder 6"/>
          <p:cNvSpPr>
            <a:spLocks noGrp="1"/>
          </p:cNvSpPr>
          <p:nvPr>
            <p:ph type="body"/>
          </p:nvPr>
        </p:nvSpPr>
        <p:spPr>
          <a:xfrm>
            <a:off x="4393440" y="4098240"/>
            <a:ext cx="338580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0" name="PlaceHolder 7"/>
          <p:cNvSpPr>
            <a:spLocks noGrp="1"/>
          </p:cNvSpPr>
          <p:nvPr>
            <p:ph type="body"/>
          </p:nvPr>
        </p:nvSpPr>
        <p:spPr>
          <a:xfrm>
            <a:off x="7949160" y="4098240"/>
            <a:ext cx="338580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838080" y="1825560"/>
            <a:ext cx="10515240" cy="43509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AU" sz="3200" spc="-1" strike="noStrike"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10515240" cy="4350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5131080" cy="4350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 type="body"/>
          </p:nvPr>
        </p:nvSpPr>
        <p:spPr>
          <a:xfrm>
            <a:off x="6226200" y="1825560"/>
            <a:ext cx="5131080" cy="4350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838080" y="365040"/>
            <a:ext cx="10515240" cy="614412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AU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513108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6226200" y="1825560"/>
            <a:ext cx="5131080" cy="4350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 type="body"/>
          </p:nvPr>
        </p:nvSpPr>
        <p:spPr>
          <a:xfrm>
            <a:off x="838080" y="4098240"/>
            <a:ext cx="513108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5131080" cy="4350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6226200" y="1825560"/>
            <a:ext cx="513108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6226200" y="4098240"/>
            <a:ext cx="513108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513108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6226200" y="1825560"/>
            <a:ext cx="513108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 type="body"/>
          </p:nvPr>
        </p:nvSpPr>
        <p:spPr>
          <a:xfrm>
            <a:off x="838080" y="4098240"/>
            <a:ext cx="1051524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anchor="ctr">
            <a:noAutofit/>
          </a:bodyPr>
          <a:p>
            <a:pPr>
              <a:lnSpc>
                <a:spcPct val="90000"/>
              </a:lnSpc>
            </a:pPr>
            <a:r>
              <a:rPr b="0" lang="en-US" sz="4400" spc="-1" strike="noStrike">
                <a:solidFill>
                  <a:srgbClr val="000000"/>
                </a:solidFill>
                <a:latin typeface="Calibri Light"/>
              </a:rPr>
              <a:t>Click to edit Master title style</a:t>
            </a:r>
            <a:endParaRPr b="0" lang="en-US" sz="4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10515240" cy="4350960"/>
          </a:xfrm>
          <a:prstGeom prst="rect">
            <a:avLst/>
          </a:prstGeom>
        </p:spPr>
        <p:txBody>
          <a:bodyPr>
            <a:noAutofit/>
          </a:bodyPr>
          <a:p>
            <a:pPr marL="228600" indent="-22824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Click to edit Master text styles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  <a:p>
            <a:pPr lvl="1" marL="685800" indent="-22824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Second level</a:t>
            </a:r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Third level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1800" spc="-1" strike="noStrike">
                <a:solidFill>
                  <a:srgbClr val="000000"/>
                </a:solidFill>
                <a:latin typeface="Calibri"/>
              </a:rPr>
              <a:t>Fourth level</a:t>
            </a: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  <a:p>
            <a:pPr lvl="4" marL="2057400" indent="-22824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1800" spc="-1" strike="noStrike">
                <a:solidFill>
                  <a:srgbClr val="000000"/>
                </a:solidFill>
                <a:latin typeface="Calibri"/>
              </a:rPr>
              <a:t>Fifth level</a:t>
            </a: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dt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</p:spPr>
        <p:txBody>
          <a:bodyPr anchor="ctr">
            <a:noAutofit/>
          </a:bodyPr>
          <a:p>
            <a:pPr>
              <a:lnSpc>
                <a:spcPct val="100000"/>
              </a:lnSpc>
            </a:pPr>
            <a:fld id="{D12C6918-7921-4368-A714-55A49249B547}" type="datetime">
              <a:rPr b="0" lang="en-AU" sz="1200" spc="-1" strike="noStrike">
                <a:solidFill>
                  <a:srgbClr val="8b8b8b"/>
                </a:solidFill>
                <a:latin typeface="Calibri"/>
              </a:rPr>
              <a:t>19/11/24</a:t>
            </a:fld>
            <a:endParaRPr b="0" lang="en-AU" sz="1200" spc="-1" strike="noStrike">
              <a:latin typeface="Times New Roman"/>
            </a:endParaRPr>
          </a:p>
        </p:txBody>
      </p:sp>
      <p:sp>
        <p:nvSpPr>
          <p:cNvPr id="3" name="PlaceHolder 4"/>
          <p:cNvSpPr>
            <a:spLocks noGrp="1"/>
          </p:cNvSpPr>
          <p:nvPr>
            <p:ph type="ftr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</p:spPr>
        <p:txBody>
          <a:bodyPr anchor="ctr">
            <a:noAutofit/>
          </a:bodyPr>
          <a:p>
            <a:endParaRPr b="0" lang="en-AU" sz="2400" spc="-1" strike="noStrike">
              <a:latin typeface="Times New Roman"/>
            </a:endParaRPr>
          </a:p>
        </p:txBody>
      </p:sp>
      <p:sp>
        <p:nvSpPr>
          <p:cNvPr id="4" name="PlaceHolder 5"/>
          <p:cNvSpPr>
            <a:spLocks noGrp="1"/>
          </p:cNvSpPr>
          <p:nvPr>
            <p:ph type="sldNum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</p:spPr>
        <p:txBody>
          <a:bodyPr anchor="ctr">
            <a:noAutofit/>
          </a:bodyPr>
          <a:p>
            <a:pPr algn="r">
              <a:lnSpc>
                <a:spcPct val="100000"/>
              </a:lnSpc>
            </a:pPr>
            <a:fld id="{870094E5-C0F9-4CCA-8221-3F2F9C038D56}" type="slidenum">
              <a:rPr b="0" lang="en-AU" sz="1200" spc="-1" strike="noStrike">
                <a:solidFill>
                  <a:srgbClr val="8b8b8b"/>
                </a:solidFill>
                <a:latin typeface="Calibri"/>
              </a:rPr>
              <a:t>&lt;number&gt;</a:t>
            </a:fld>
            <a:endParaRPr b="0" lang="en-AU" sz="1200" spc="-1" strike="noStrike"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slideLayout" Target="../slideLayouts/slideLayout1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2.png"/><Relationship Id="rId2" Type="http://schemas.openxmlformats.org/officeDocument/2006/relationships/image" Target="../media/image3.png"/><Relationship Id="rId3" Type="http://schemas.openxmlformats.org/officeDocument/2006/relationships/slideLayout" Target="../slideLayouts/slideLayout1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1" name="Group 1"/>
          <p:cNvGrpSpPr/>
          <p:nvPr/>
        </p:nvGrpSpPr>
        <p:grpSpPr>
          <a:xfrm>
            <a:off x="4320000" y="720000"/>
            <a:ext cx="3456000" cy="5518800"/>
            <a:chOff x="4320000" y="720000"/>
            <a:chExt cx="3456000" cy="5518800"/>
          </a:xfrm>
        </p:grpSpPr>
        <p:sp>
          <p:nvSpPr>
            <p:cNvPr id="42" name="CustomShape 2"/>
            <p:cNvSpPr/>
            <p:nvPr/>
          </p:nvSpPr>
          <p:spPr>
            <a:xfrm>
              <a:off x="7124760" y="4309560"/>
              <a:ext cx="484200" cy="48420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43" name="CustomShape 3"/>
            <p:cNvSpPr/>
            <p:nvPr/>
          </p:nvSpPr>
          <p:spPr>
            <a:xfrm>
              <a:off x="7122960" y="3475800"/>
              <a:ext cx="484560" cy="4842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44" name="CustomShape 4"/>
            <p:cNvSpPr/>
            <p:nvPr/>
          </p:nvSpPr>
          <p:spPr>
            <a:xfrm>
              <a:off x="6567120" y="5333040"/>
              <a:ext cx="737280" cy="736920"/>
            </a:xfrm>
            <a:prstGeom prst="ellipse">
              <a:avLst/>
            </a:prstGeom>
            <a:solidFill>
              <a:schemeClr val="tx1"/>
            </a:solidFill>
            <a:ln>
              <a:solidFill>
                <a:srgbClr val="1d3155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  <p:grpSp>
          <p:nvGrpSpPr>
            <p:cNvPr id="45" name="Group 5"/>
            <p:cNvGrpSpPr/>
            <p:nvPr/>
          </p:nvGrpSpPr>
          <p:grpSpPr>
            <a:xfrm>
              <a:off x="5137200" y="1532880"/>
              <a:ext cx="1812240" cy="1726920"/>
              <a:chOff x="5137200" y="1532880"/>
              <a:chExt cx="1812240" cy="1726920"/>
            </a:xfrm>
          </p:grpSpPr>
          <p:sp>
            <p:nvSpPr>
              <p:cNvPr id="46" name="CustomShape 6"/>
              <p:cNvSpPr/>
              <p:nvPr/>
            </p:nvSpPr>
            <p:spPr>
              <a:xfrm>
                <a:off x="5297400" y="1690560"/>
                <a:ext cx="1491840" cy="1411200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</p:sp>
          <p:sp>
            <p:nvSpPr>
              <p:cNvPr id="47" name="CustomShape 7"/>
              <p:cNvSpPr/>
              <p:nvPr/>
            </p:nvSpPr>
            <p:spPr>
              <a:xfrm>
                <a:off x="5339160" y="1729800"/>
                <a:ext cx="126000" cy="126000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>
                <a:solidFill>
                  <a:srgbClr val="1d3155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</p:sp>
          <p:sp>
            <p:nvSpPr>
              <p:cNvPr id="48" name="CustomShape 8"/>
              <p:cNvSpPr/>
              <p:nvPr/>
            </p:nvSpPr>
            <p:spPr>
              <a:xfrm>
                <a:off x="5339160" y="2933640"/>
                <a:ext cx="126000" cy="126000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>
                <a:solidFill>
                  <a:srgbClr val="1d3155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</p:sp>
          <p:sp>
            <p:nvSpPr>
              <p:cNvPr id="49" name="CustomShape 9"/>
              <p:cNvSpPr/>
              <p:nvPr/>
            </p:nvSpPr>
            <p:spPr>
              <a:xfrm>
                <a:off x="6619680" y="2929680"/>
                <a:ext cx="126000" cy="126000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>
                <a:solidFill>
                  <a:srgbClr val="1d3155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</p:sp>
          <p:sp>
            <p:nvSpPr>
              <p:cNvPr id="50" name="CustomShape 10"/>
              <p:cNvSpPr/>
              <p:nvPr/>
            </p:nvSpPr>
            <p:spPr>
              <a:xfrm>
                <a:off x="6619680" y="1729800"/>
                <a:ext cx="126000" cy="126000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>
                <a:solidFill>
                  <a:srgbClr val="1d3155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</p:sp>
          <p:sp>
            <p:nvSpPr>
              <p:cNvPr id="51" name="CustomShape 11"/>
              <p:cNvSpPr/>
              <p:nvPr/>
            </p:nvSpPr>
            <p:spPr>
              <a:xfrm>
                <a:off x="5137200" y="1532880"/>
                <a:ext cx="1812240" cy="1726920"/>
              </a:xfrm>
              <a:prstGeom prst="rect">
                <a:avLst/>
              </a:prstGeom>
              <a:noFill/>
              <a:ln w="9525">
                <a:solidFill>
                  <a:srgbClr val="1d3155"/>
                </a:solidFill>
                <a:prstDash val="dash"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</p:sp>
        </p:grpSp>
        <p:grpSp>
          <p:nvGrpSpPr>
            <p:cNvPr id="52" name="Group 12"/>
            <p:cNvGrpSpPr/>
            <p:nvPr/>
          </p:nvGrpSpPr>
          <p:grpSpPr>
            <a:xfrm>
              <a:off x="4362120" y="1366200"/>
              <a:ext cx="3371760" cy="4212720"/>
              <a:chOff x="4362120" y="1366200"/>
              <a:chExt cx="3371760" cy="4212720"/>
            </a:xfrm>
          </p:grpSpPr>
          <p:grpSp>
            <p:nvGrpSpPr>
              <p:cNvPr id="53" name="Group 13"/>
              <p:cNvGrpSpPr/>
              <p:nvPr/>
            </p:nvGrpSpPr>
            <p:grpSpPr>
              <a:xfrm>
                <a:off x="4362120" y="1366200"/>
                <a:ext cx="3371760" cy="4212720"/>
                <a:chOff x="4362120" y="1366200"/>
                <a:chExt cx="3371760" cy="4212720"/>
              </a:xfrm>
            </p:grpSpPr>
            <p:sp>
              <p:nvSpPr>
                <p:cNvPr id="54" name="CustomShape 14"/>
                <p:cNvSpPr/>
                <p:nvPr/>
              </p:nvSpPr>
              <p:spPr>
                <a:xfrm>
                  <a:off x="4464000" y="5343840"/>
                  <a:ext cx="126360" cy="126000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>
                  <a:solidFill>
                    <a:srgbClr val="1d3155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/>
              </p:style>
            </p:sp>
            <p:sp>
              <p:nvSpPr>
                <p:cNvPr id="55" name="CustomShape 15"/>
                <p:cNvSpPr/>
                <p:nvPr/>
              </p:nvSpPr>
              <p:spPr>
                <a:xfrm>
                  <a:off x="7497720" y="5343840"/>
                  <a:ext cx="126000" cy="126000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>
                  <a:solidFill>
                    <a:srgbClr val="1d3155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/>
              </p:style>
            </p:sp>
            <p:sp>
              <p:nvSpPr>
                <p:cNvPr id="56" name="CustomShape 16"/>
                <p:cNvSpPr/>
                <p:nvPr/>
              </p:nvSpPr>
              <p:spPr>
                <a:xfrm>
                  <a:off x="4464000" y="1473480"/>
                  <a:ext cx="126360" cy="125640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>
                  <a:solidFill>
                    <a:srgbClr val="1d3155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/>
              </p:style>
            </p:sp>
            <p:sp>
              <p:nvSpPr>
                <p:cNvPr id="57" name="CustomShape 17"/>
                <p:cNvSpPr/>
                <p:nvPr/>
              </p:nvSpPr>
              <p:spPr>
                <a:xfrm>
                  <a:off x="7497720" y="1473480"/>
                  <a:ext cx="126000" cy="125280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>
                  <a:solidFill>
                    <a:srgbClr val="1d3155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/>
              </p:style>
            </p:sp>
            <p:sp>
              <p:nvSpPr>
                <p:cNvPr id="58" name="CustomShape 18"/>
                <p:cNvSpPr/>
                <p:nvPr/>
              </p:nvSpPr>
              <p:spPr>
                <a:xfrm rot="16200000">
                  <a:off x="3941640" y="1786680"/>
                  <a:ext cx="4212720" cy="337176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/>
              </p:style>
            </p:sp>
          </p:grpSp>
          <p:sp>
            <p:nvSpPr>
              <p:cNvPr id="59" name="CustomShape 19"/>
              <p:cNvSpPr/>
              <p:nvPr/>
            </p:nvSpPr>
            <p:spPr>
              <a:xfrm>
                <a:off x="4787280" y="4255200"/>
                <a:ext cx="758520" cy="758160"/>
              </a:xfrm>
              <a:prstGeom prst="ellipse">
                <a:avLst/>
              </a:prstGeom>
              <a:noFill/>
              <a:ln>
                <a:solidFill>
                  <a:srgbClr val="325490"/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</p:sp>
        </p:grpSp>
        <p:sp>
          <p:nvSpPr>
            <p:cNvPr id="60" name="CustomShape 20"/>
            <p:cNvSpPr/>
            <p:nvPr/>
          </p:nvSpPr>
          <p:spPr>
            <a:xfrm rot="16200000">
              <a:off x="3288600" y="1751400"/>
              <a:ext cx="5518800" cy="3456000"/>
            </a:xfrm>
            <a:prstGeom prst="roundRect">
              <a:avLst>
                <a:gd name="adj" fmla="val 4566"/>
              </a:avLst>
            </a:prstGeom>
            <a:blipFill rotWithShape="0">
              <a:blip r:embed="rId1"/>
              <a:stretch/>
            </a:blipFill>
            <a:ln cap="rnd" w="41275">
              <a:solidFill>
                <a:srgbClr val="325490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0" lang="en-AU" sz="1800" spc="-1" strike="noStrike">
                  <a:solidFill>
                    <a:srgbClr val="ffffff"/>
                  </a:solidFill>
                  <a:latin typeface="Calibri"/>
                </a:rPr>
                <a:t>`</a:t>
              </a:r>
              <a:endParaRPr b="0" lang="en-AU" sz="1800" spc="-1" strike="noStrike">
                <a:latin typeface="Arial"/>
              </a:endParaRPr>
            </a:p>
          </p:txBody>
        </p:sp>
        <p:sp>
          <p:nvSpPr>
            <p:cNvPr id="61" name="CustomShape 21"/>
            <p:cNvSpPr/>
            <p:nvPr/>
          </p:nvSpPr>
          <p:spPr>
            <a:xfrm>
              <a:off x="5421240" y="2003760"/>
              <a:ext cx="1239120" cy="61884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cap="rnd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62" name="CustomShape 22"/>
            <p:cNvSpPr/>
            <p:nvPr/>
          </p:nvSpPr>
          <p:spPr>
            <a:xfrm>
              <a:off x="5760720" y="4784760"/>
              <a:ext cx="566280" cy="21204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>
              <a:spAutoFit/>
            </a:bodyPr>
            <a:p>
              <a:pPr algn="ctr">
                <a:lnSpc>
                  <a:spcPct val="100000"/>
                </a:lnSpc>
              </a:pPr>
              <a:r>
                <a:rPr b="1" lang="en-AU" sz="800" spc="-1" strike="noStrike">
                  <a:solidFill>
                    <a:srgbClr val="000000"/>
                  </a:solidFill>
                  <a:latin typeface="Calibri"/>
                </a:rPr>
                <a:t>On/Off</a:t>
              </a:r>
              <a:endParaRPr b="0" lang="en-AU" sz="800" spc="-1" strike="noStrike">
                <a:latin typeface="Arial"/>
              </a:endParaRPr>
            </a:p>
          </p:txBody>
        </p:sp>
        <p:sp>
          <p:nvSpPr>
            <p:cNvPr id="63" name="CustomShape 23"/>
            <p:cNvSpPr/>
            <p:nvPr/>
          </p:nvSpPr>
          <p:spPr>
            <a:xfrm>
              <a:off x="4712040" y="803880"/>
              <a:ext cx="2663640" cy="51804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>
              <a:spAutoFit/>
              <a:scene3d>
                <a:camera prst="orthographicFront"/>
                <a:lightRig dir="t" rig="soft">
                  <a:rot lat="0" lon="0" rev="15600000"/>
                </a:lightRig>
              </a:scene3d>
            </a:bodyPr>
            <a:p>
              <a:pPr algn="ctr">
                <a:lnSpc>
                  <a:spcPct val="100000"/>
                </a:lnSpc>
              </a:pPr>
              <a:r>
                <a:rPr b="1" lang="en-US" sz="1400" spc="-1" strike="noStrike">
                  <a:solidFill>
                    <a:srgbClr val="000000"/>
                  </a:solidFill>
                  <a:latin typeface="Verdana"/>
                  <a:ea typeface="Verdana"/>
                </a:rPr>
                <a:t>Digital Capacitance Meter</a:t>
              </a:r>
              <a:endParaRPr b="0" lang="en-AU" sz="1400" spc="-1" strike="noStrike">
                <a:latin typeface="Arial"/>
              </a:endParaRPr>
            </a:p>
          </p:txBody>
        </p:sp>
        <p:grpSp>
          <p:nvGrpSpPr>
            <p:cNvPr id="64" name="Group 24"/>
            <p:cNvGrpSpPr/>
            <p:nvPr/>
          </p:nvGrpSpPr>
          <p:grpSpPr>
            <a:xfrm>
              <a:off x="6684840" y="5451480"/>
              <a:ext cx="505080" cy="505080"/>
              <a:chOff x="6684840" y="5451480"/>
              <a:chExt cx="505080" cy="505080"/>
            </a:xfrm>
          </p:grpSpPr>
          <p:sp>
            <p:nvSpPr>
              <p:cNvPr id="65" name="CustomShape 25"/>
              <p:cNvSpPr/>
              <p:nvPr/>
            </p:nvSpPr>
            <p:spPr>
              <a:xfrm rot="16200000">
                <a:off x="6684840" y="5451480"/>
                <a:ext cx="505080" cy="50508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rgbClr val="32549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</p:sp>
          <p:sp>
            <p:nvSpPr>
              <p:cNvPr id="66" name="Line 26"/>
              <p:cNvSpPr/>
              <p:nvPr/>
            </p:nvSpPr>
            <p:spPr>
              <a:xfrm>
                <a:off x="6852960" y="5703840"/>
                <a:ext cx="168480" cy="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/>
            </p:style>
          </p:sp>
          <p:sp>
            <p:nvSpPr>
              <p:cNvPr id="67" name="Line 27"/>
              <p:cNvSpPr/>
              <p:nvPr/>
            </p:nvSpPr>
            <p:spPr>
              <a:xfrm flipV="1">
                <a:off x="6937200" y="5606280"/>
                <a:ext cx="0" cy="17532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/>
            </p:style>
          </p:sp>
        </p:grpSp>
        <p:sp>
          <p:nvSpPr>
            <p:cNvPr id="68" name="CustomShape 28"/>
            <p:cNvSpPr/>
            <p:nvPr/>
          </p:nvSpPr>
          <p:spPr>
            <a:xfrm>
              <a:off x="6510960" y="5072040"/>
              <a:ext cx="875880" cy="24264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>
              <a:spAutoFit/>
            </a:bodyPr>
            <a:p>
              <a:pPr algn="ctr">
                <a:lnSpc>
                  <a:spcPct val="100000"/>
                </a:lnSpc>
              </a:pPr>
              <a:r>
                <a:rPr b="1" lang="en-AU" sz="1000" spc="-1" strike="noStrike">
                  <a:solidFill>
                    <a:srgbClr val="000000"/>
                  </a:solidFill>
                  <a:latin typeface="Calibri"/>
                </a:rPr>
                <a:t>MEASURE</a:t>
              </a:r>
              <a:endParaRPr b="0" lang="en-AU" sz="1000" spc="-1" strike="noStrike">
                <a:latin typeface="Arial"/>
              </a:endParaRPr>
            </a:p>
          </p:txBody>
        </p:sp>
        <p:grpSp>
          <p:nvGrpSpPr>
            <p:cNvPr id="69" name="Group 29"/>
            <p:cNvGrpSpPr/>
            <p:nvPr/>
          </p:nvGrpSpPr>
          <p:grpSpPr>
            <a:xfrm>
              <a:off x="7238880" y="3586320"/>
              <a:ext cx="253080" cy="257760"/>
              <a:chOff x="7238880" y="3586320"/>
              <a:chExt cx="253080" cy="257760"/>
            </a:xfrm>
          </p:grpSpPr>
          <p:sp>
            <p:nvSpPr>
              <p:cNvPr id="70" name="CustomShape 30"/>
              <p:cNvSpPr/>
              <p:nvPr/>
            </p:nvSpPr>
            <p:spPr>
              <a:xfrm>
                <a:off x="7238880" y="3591720"/>
                <a:ext cx="252720" cy="252360"/>
              </a:xfrm>
              <a:prstGeom prst="ellipse">
                <a:avLst/>
              </a:prstGeom>
              <a:solidFill>
                <a:schemeClr val="bg2"/>
              </a:solidFill>
              <a:ln>
                <a:solidFill>
                  <a:srgbClr val="32549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</p:sp>
          <p:grpSp>
            <p:nvGrpSpPr>
              <p:cNvPr id="71" name="Group 31"/>
              <p:cNvGrpSpPr/>
              <p:nvPr/>
            </p:nvGrpSpPr>
            <p:grpSpPr>
              <a:xfrm>
                <a:off x="7238880" y="3586320"/>
                <a:ext cx="253080" cy="252720"/>
                <a:chOff x="7238880" y="3586320"/>
                <a:chExt cx="253080" cy="252720"/>
              </a:xfrm>
            </p:grpSpPr>
            <p:sp>
              <p:nvSpPr>
                <p:cNvPr id="72" name="Line 32"/>
                <p:cNvSpPr/>
                <p:nvPr/>
              </p:nvSpPr>
              <p:spPr>
                <a:xfrm>
                  <a:off x="7365600" y="3586320"/>
                  <a:ext cx="0" cy="25272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</p:sp>
            <p:sp>
              <p:nvSpPr>
                <p:cNvPr id="73" name="Line 33"/>
                <p:cNvSpPr/>
                <p:nvPr/>
              </p:nvSpPr>
              <p:spPr>
                <a:xfrm>
                  <a:off x="7238880" y="3720240"/>
                  <a:ext cx="253080" cy="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</p:sp>
          </p:grpSp>
        </p:grpSp>
        <p:grpSp>
          <p:nvGrpSpPr>
            <p:cNvPr id="74" name="Group 34"/>
            <p:cNvGrpSpPr/>
            <p:nvPr/>
          </p:nvGrpSpPr>
          <p:grpSpPr>
            <a:xfrm>
              <a:off x="7240680" y="4420080"/>
              <a:ext cx="253080" cy="257760"/>
              <a:chOff x="7240680" y="4420080"/>
              <a:chExt cx="253080" cy="257760"/>
            </a:xfrm>
          </p:grpSpPr>
          <p:sp>
            <p:nvSpPr>
              <p:cNvPr id="75" name="CustomShape 35"/>
              <p:cNvSpPr/>
              <p:nvPr/>
            </p:nvSpPr>
            <p:spPr>
              <a:xfrm>
                <a:off x="7240680" y="4425480"/>
                <a:ext cx="252360" cy="252360"/>
              </a:xfrm>
              <a:prstGeom prst="ellipse">
                <a:avLst/>
              </a:prstGeom>
              <a:solidFill>
                <a:schemeClr val="bg2"/>
              </a:solidFill>
              <a:ln>
                <a:solidFill>
                  <a:srgbClr val="32549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</p:sp>
          <p:grpSp>
            <p:nvGrpSpPr>
              <p:cNvPr id="76" name="Group 36"/>
              <p:cNvGrpSpPr/>
              <p:nvPr/>
            </p:nvGrpSpPr>
            <p:grpSpPr>
              <a:xfrm>
                <a:off x="7240680" y="4420080"/>
                <a:ext cx="253080" cy="252720"/>
                <a:chOff x="7240680" y="4420080"/>
                <a:chExt cx="253080" cy="252720"/>
              </a:xfrm>
            </p:grpSpPr>
            <p:sp>
              <p:nvSpPr>
                <p:cNvPr id="77" name="Line 37"/>
                <p:cNvSpPr/>
                <p:nvPr/>
              </p:nvSpPr>
              <p:spPr>
                <a:xfrm>
                  <a:off x="7367040" y="4420080"/>
                  <a:ext cx="0" cy="25272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</p:sp>
            <p:sp>
              <p:nvSpPr>
                <p:cNvPr id="78" name="Line 38"/>
                <p:cNvSpPr/>
                <p:nvPr/>
              </p:nvSpPr>
              <p:spPr>
                <a:xfrm>
                  <a:off x="7240680" y="4554000"/>
                  <a:ext cx="253080" cy="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</p:sp>
          </p:grpSp>
        </p:grpSp>
        <p:sp>
          <p:nvSpPr>
            <p:cNvPr id="79" name="CustomShape 39"/>
            <p:cNvSpPr/>
            <p:nvPr/>
          </p:nvSpPr>
          <p:spPr>
            <a:xfrm>
              <a:off x="4725000" y="5073480"/>
              <a:ext cx="875880" cy="24264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>
              <a:spAutoFit/>
            </a:bodyPr>
            <a:p>
              <a:pPr algn="ctr">
                <a:lnSpc>
                  <a:spcPct val="100000"/>
                </a:lnSpc>
              </a:pPr>
              <a:r>
                <a:rPr b="1" lang="en-AU" sz="1000" spc="-1" strike="noStrike">
                  <a:solidFill>
                    <a:srgbClr val="000000"/>
                  </a:solidFill>
                  <a:latin typeface="Calibri"/>
                </a:rPr>
                <a:t>RANGE</a:t>
              </a:r>
              <a:endParaRPr b="0" lang="en-AU" sz="1000" spc="-1" strike="noStrike">
                <a:latin typeface="Arial"/>
              </a:endParaRPr>
            </a:p>
          </p:txBody>
        </p:sp>
        <p:grpSp>
          <p:nvGrpSpPr>
            <p:cNvPr id="80" name="Group 40"/>
            <p:cNvGrpSpPr/>
            <p:nvPr/>
          </p:nvGrpSpPr>
          <p:grpSpPr>
            <a:xfrm>
              <a:off x="4586040" y="5460480"/>
              <a:ext cx="1167480" cy="486000"/>
              <a:chOff x="4586040" y="5460480"/>
              <a:chExt cx="1167480" cy="486000"/>
            </a:xfrm>
          </p:grpSpPr>
          <p:sp>
            <p:nvSpPr>
              <p:cNvPr id="81" name="CustomShape 41"/>
              <p:cNvSpPr/>
              <p:nvPr/>
            </p:nvSpPr>
            <p:spPr>
              <a:xfrm>
                <a:off x="4626720" y="5460480"/>
                <a:ext cx="1068120" cy="486000"/>
              </a:xfrm>
              <a:prstGeom prst="roundRect">
                <a:avLst>
                  <a:gd name="adj" fmla="val 16667"/>
                </a:avLst>
              </a:prstGeom>
              <a:solidFill>
                <a:schemeClr val="bg1">
                  <a:lumMod val="85000"/>
                </a:schemeClr>
              </a:solidFill>
              <a:ln>
                <a:solidFill>
                  <a:srgbClr val="1d3155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</p:sp>
          <p:sp>
            <p:nvSpPr>
              <p:cNvPr id="82" name="CustomShape 42"/>
              <p:cNvSpPr/>
              <p:nvPr/>
            </p:nvSpPr>
            <p:spPr>
              <a:xfrm>
                <a:off x="4586040" y="5463000"/>
                <a:ext cx="1167480" cy="410040"/>
              </a:xfrm>
              <a:prstGeom prst="rect">
                <a:avLst/>
              </a:prstGeom>
              <a:noFill/>
              <a:ln w="0"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>
                <a:spAutoFit/>
              </a:bodyPr>
              <a:p>
                <a:pPr>
                  <a:lnSpc>
                    <a:spcPct val="100000"/>
                  </a:lnSpc>
                </a:pPr>
                <a:r>
                  <a:rPr b="1" lang="en-AU" sz="700" spc="-1" strike="noStrike">
                    <a:solidFill>
                      <a:srgbClr val="000000"/>
                    </a:solidFill>
                    <a:latin typeface="Arial Narrow"/>
                  </a:rPr>
                  <a:t>Hi:  </a:t>
                </a:r>
                <a:r>
                  <a:rPr b="1" lang="en-AU" sz="400" spc="-1" strike="noStrike">
                    <a:solidFill>
                      <a:srgbClr val="000000"/>
                    </a:solidFill>
                    <a:latin typeface="Arial Narrow"/>
                  </a:rPr>
                  <a:t> </a:t>
                </a:r>
                <a:r>
                  <a:rPr b="1" lang="en-AU" sz="700" spc="-1" strike="noStrike">
                    <a:solidFill>
                      <a:srgbClr val="000000"/>
                    </a:solidFill>
                    <a:latin typeface="Arial Narrow"/>
                  </a:rPr>
                  <a:t> 100µF – 10,000µF</a:t>
                </a:r>
                <a:endParaRPr b="0" lang="en-AU" sz="700" spc="-1" strike="noStrike">
                  <a:latin typeface="Arial"/>
                </a:endParaRPr>
              </a:p>
              <a:p>
                <a:pPr>
                  <a:lnSpc>
                    <a:spcPct val="100000"/>
                  </a:lnSpc>
                </a:pPr>
                <a:r>
                  <a:rPr b="1" lang="en-AU" sz="700" spc="-1" strike="noStrike">
                    <a:solidFill>
                      <a:srgbClr val="000000"/>
                    </a:solidFill>
                    <a:latin typeface="Arial Narrow"/>
                  </a:rPr>
                  <a:t>Mid:    1µF  –  100µF</a:t>
                </a:r>
                <a:endParaRPr b="0" lang="en-AU" sz="700" spc="-1" strike="noStrike">
                  <a:latin typeface="Arial"/>
                </a:endParaRPr>
              </a:p>
              <a:p>
                <a:pPr>
                  <a:lnSpc>
                    <a:spcPct val="100000"/>
                  </a:lnSpc>
                </a:pPr>
                <a:r>
                  <a:rPr b="1" lang="en-AU" sz="700" spc="-1" strike="noStrike">
                    <a:solidFill>
                      <a:srgbClr val="000000"/>
                    </a:solidFill>
                    <a:latin typeface="Arial Narrow"/>
                  </a:rPr>
                  <a:t>Lo:  ~10pF  – 1,000nF</a:t>
                </a:r>
                <a:endParaRPr b="0" lang="en-AU" sz="700" spc="-1" strike="noStrike">
                  <a:latin typeface="Arial"/>
                </a:endParaRPr>
              </a:p>
            </p:txBody>
          </p:sp>
        </p:grpSp>
        <p:grpSp>
          <p:nvGrpSpPr>
            <p:cNvPr id="83" name="Group 43"/>
            <p:cNvGrpSpPr/>
            <p:nvPr/>
          </p:nvGrpSpPr>
          <p:grpSpPr>
            <a:xfrm>
              <a:off x="6732720" y="3713400"/>
              <a:ext cx="406440" cy="838080"/>
              <a:chOff x="6732720" y="3713400"/>
              <a:chExt cx="406440" cy="838080"/>
            </a:xfrm>
          </p:grpSpPr>
          <p:sp>
            <p:nvSpPr>
              <p:cNvPr id="84" name="CustomShape 44"/>
              <p:cNvSpPr/>
              <p:nvPr/>
            </p:nvSpPr>
            <p:spPr>
              <a:xfrm>
                <a:off x="6732720" y="3976920"/>
                <a:ext cx="406440" cy="272880"/>
              </a:xfrm>
              <a:prstGeom prst="rect">
                <a:avLst/>
              </a:prstGeom>
              <a:noFill/>
              <a:ln w="0"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>
                <a:spAutoFit/>
              </a:bodyPr>
              <a:p>
                <a:pPr>
                  <a:lnSpc>
                    <a:spcPct val="100000"/>
                  </a:lnSpc>
                </a:pPr>
                <a:r>
                  <a:rPr b="1" lang="en-AU" sz="1200" spc="-1" strike="noStrike">
                    <a:solidFill>
                      <a:srgbClr val="000000"/>
                    </a:solidFill>
                    <a:latin typeface="Calibri"/>
                  </a:rPr>
                  <a:t>Cx</a:t>
                </a:r>
                <a:endParaRPr b="0" lang="en-AU" sz="1200" spc="-1" strike="noStrike">
                  <a:latin typeface="Arial"/>
                </a:endParaRPr>
              </a:p>
            </p:txBody>
          </p:sp>
          <p:sp>
            <p:nvSpPr>
              <p:cNvPr id="85" name="CustomShape 45"/>
              <p:cNvSpPr/>
              <p:nvPr/>
            </p:nvSpPr>
            <p:spPr>
              <a:xfrm rot="16200000">
                <a:off x="6841080" y="3777840"/>
                <a:ext cx="287280" cy="158400"/>
              </a:xfrm>
              <a:prstGeom prst="bentConnector3">
                <a:avLst>
                  <a:gd name="adj1" fmla="val 100348"/>
                </a:avLst>
              </a:prstGeom>
              <a:noFill/>
              <a:ln w="12700">
                <a:solidFill>
                  <a:schemeClr val="tx1"/>
                </a:solidFill>
                <a:tailEnd len="med" type="triangle" w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/>
            </p:style>
          </p:sp>
          <p:sp>
            <p:nvSpPr>
              <p:cNvPr id="86" name="CustomShape 46"/>
              <p:cNvSpPr/>
              <p:nvPr/>
            </p:nvSpPr>
            <p:spPr>
              <a:xfrm flipH="1" rot="16200000">
                <a:off x="6837480" y="4328640"/>
                <a:ext cx="287280" cy="158400"/>
              </a:xfrm>
              <a:prstGeom prst="bentConnector3">
                <a:avLst>
                  <a:gd name="adj1" fmla="val 100348"/>
                </a:avLst>
              </a:prstGeom>
              <a:noFill/>
              <a:ln w="12700">
                <a:solidFill>
                  <a:schemeClr val="tx1"/>
                </a:solidFill>
                <a:tailEnd len="med" type="triangle" w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/>
            </p:style>
          </p:sp>
        </p:grpSp>
        <p:grpSp>
          <p:nvGrpSpPr>
            <p:cNvPr id="87" name="Group 47"/>
            <p:cNvGrpSpPr/>
            <p:nvPr/>
          </p:nvGrpSpPr>
          <p:grpSpPr>
            <a:xfrm>
              <a:off x="5925600" y="4521600"/>
              <a:ext cx="210960" cy="210600"/>
              <a:chOff x="5925600" y="4521600"/>
              <a:chExt cx="210960" cy="210600"/>
            </a:xfrm>
          </p:grpSpPr>
          <p:sp>
            <p:nvSpPr>
              <p:cNvPr id="88" name="CustomShape 48"/>
              <p:cNvSpPr/>
              <p:nvPr/>
            </p:nvSpPr>
            <p:spPr>
              <a:xfrm>
                <a:off x="5926320" y="4521960"/>
                <a:ext cx="210240" cy="210240"/>
              </a:xfrm>
              <a:prstGeom prst="ellipse">
                <a:avLst/>
              </a:prstGeom>
              <a:solidFill>
                <a:schemeClr val="bg2"/>
              </a:solidFill>
              <a:ln>
                <a:solidFill>
                  <a:srgbClr val="32549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</p:sp>
          <p:sp>
            <p:nvSpPr>
              <p:cNvPr id="89" name="Line 49"/>
              <p:cNvSpPr/>
              <p:nvPr/>
            </p:nvSpPr>
            <p:spPr>
              <a:xfrm>
                <a:off x="6031440" y="4521600"/>
                <a:ext cx="0" cy="2106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/>
            </p:style>
          </p:sp>
          <p:sp>
            <p:nvSpPr>
              <p:cNvPr id="90" name="Line 50"/>
              <p:cNvSpPr/>
              <p:nvPr/>
            </p:nvSpPr>
            <p:spPr>
              <a:xfrm flipH="1">
                <a:off x="5925600" y="4631400"/>
                <a:ext cx="210600" cy="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/>
            </p:style>
          </p:sp>
        </p:grpSp>
        <p:grpSp>
          <p:nvGrpSpPr>
            <p:cNvPr id="91" name="Group 51"/>
            <p:cNvGrpSpPr/>
            <p:nvPr/>
          </p:nvGrpSpPr>
          <p:grpSpPr>
            <a:xfrm>
              <a:off x="4401000" y="3807720"/>
              <a:ext cx="1490760" cy="1580400"/>
              <a:chOff x="4401000" y="3807720"/>
              <a:chExt cx="1490760" cy="1580400"/>
            </a:xfrm>
          </p:grpSpPr>
          <p:grpSp>
            <p:nvGrpSpPr>
              <p:cNvPr id="92" name="Group 52"/>
              <p:cNvGrpSpPr/>
              <p:nvPr/>
            </p:nvGrpSpPr>
            <p:grpSpPr>
              <a:xfrm>
                <a:off x="4401000" y="3898440"/>
                <a:ext cx="1490760" cy="1489680"/>
                <a:chOff x="4401000" y="3898440"/>
                <a:chExt cx="1490760" cy="1489680"/>
              </a:xfrm>
            </p:grpSpPr>
            <p:sp>
              <p:nvSpPr>
                <p:cNvPr id="93" name="CustomShape 53"/>
                <p:cNvSpPr/>
                <p:nvPr/>
              </p:nvSpPr>
              <p:spPr>
                <a:xfrm rot="19500000">
                  <a:off x="4610880" y="4108320"/>
                  <a:ext cx="1069920" cy="1069920"/>
                </a:xfrm>
                <a:prstGeom prst="arc">
                  <a:avLst>
                    <a:gd name="adj1" fmla="val 16200000"/>
                    <a:gd name="adj2" fmla="val 20360825"/>
                  </a:avLst>
                </a:prstGeom>
                <a:noFill/>
                <a:ln w="2222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</p:sp>
            <p:sp>
              <p:nvSpPr>
                <p:cNvPr id="94" name="CustomShape 54"/>
                <p:cNvSpPr/>
                <p:nvPr/>
              </p:nvSpPr>
              <p:spPr>
                <a:xfrm>
                  <a:off x="4804920" y="4153680"/>
                  <a:ext cx="83880" cy="83880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/>
              </p:style>
            </p:sp>
            <p:sp>
              <p:nvSpPr>
                <p:cNvPr id="95" name="CustomShape 55"/>
                <p:cNvSpPr/>
                <p:nvPr/>
              </p:nvSpPr>
              <p:spPr>
                <a:xfrm>
                  <a:off x="5113440" y="4062960"/>
                  <a:ext cx="83880" cy="83880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/>
              </p:style>
            </p:sp>
            <p:sp>
              <p:nvSpPr>
                <p:cNvPr id="96" name="CustomShape 56"/>
                <p:cNvSpPr/>
                <p:nvPr/>
              </p:nvSpPr>
              <p:spPr>
                <a:xfrm>
                  <a:off x="5392800" y="4155480"/>
                  <a:ext cx="83880" cy="83880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/>
              </p:style>
            </p:sp>
          </p:grpSp>
          <p:sp>
            <p:nvSpPr>
              <p:cNvPr id="97" name="CustomShape 57"/>
              <p:cNvSpPr/>
              <p:nvPr/>
            </p:nvSpPr>
            <p:spPr>
              <a:xfrm>
                <a:off x="4571640" y="3905280"/>
                <a:ext cx="417600" cy="212040"/>
              </a:xfrm>
              <a:prstGeom prst="rect">
                <a:avLst/>
              </a:prstGeom>
              <a:noFill/>
              <a:ln w="0"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>
                <a:spAutoFit/>
              </a:bodyPr>
              <a:p>
                <a:pPr>
                  <a:lnSpc>
                    <a:spcPct val="100000"/>
                  </a:lnSpc>
                </a:pPr>
                <a:r>
                  <a:rPr b="1" lang="en-AU" sz="800" spc="-1" strike="noStrike">
                    <a:solidFill>
                      <a:srgbClr val="000000"/>
                    </a:solidFill>
                    <a:latin typeface="Calibri"/>
                  </a:rPr>
                  <a:t>Hi</a:t>
                </a:r>
                <a:endParaRPr b="0" lang="en-AU" sz="800" spc="-1" strike="noStrike">
                  <a:latin typeface="Arial"/>
                </a:endParaRPr>
              </a:p>
            </p:txBody>
          </p:sp>
          <p:sp>
            <p:nvSpPr>
              <p:cNvPr id="98" name="CustomShape 58"/>
              <p:cNvSpPr/>
              <p:nvPr/>
            </p:nvSpPr>
            <p:spPr>
              <a:xfrm>
                <a:off x="4954320" y="3807720"/>
                <a:ext cx="417960" cy="212040"/>
              </a:xfrm>
              <a:prstGeom prst="rect">
                <a:avLst/>
              </a:prstGeom>
              <a:noFill/>
              <a:ln w="0"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>
                <a:spAutoFit/>
              </a:bodyPr>
              <a:p>
                <a:pPr>
                  <a:lnSpc>
                    <a:spcPct val="100000"/>
                  </a:lnSpc>
                </a:pPr>
                <a:r>
                  <a:rPr b="1" lang="en-AU" sz="800" spc="-1" strike="noStrike">
                    <a:solidFill>
                      <a:srgbClr val="000000"/>
                    </a:solidFill>
                    <a:latin typeface="Calibri"/>
                  </a:rPr>
                  <a:t>Mid</a:t>
                </a:r>
                <a:endParaRPr b="0" lang="en-AU" sz="800" spc="-1" strike="noStrike">
                  <a:latin typeface="Arial"/>
                </a:endParaRPr>
              </a:p>
            </p:txBody>
          </p:sp>
          <p:sp>
            <p:nvSpPr>
              <p:cNvPr id="99" name="CustomShape 59"/>
              <p:cNvSpPr/>
              <p:nvPr/>
            </p:nvSpPr>
            <p:spPr>
              <a:xfrm>
                <a:off x="5418000" y="3901320"/>
                <a:ext cx="346680" cy="212040"/>
              </a:xfrm>
              <a:prstGeom prst="rect">
                <a:avLst/>
              </a:prstGeom>
              <a:noFill/>
              <a:ln w="0"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>
                <a:spAutoFit/>
              </a:bodyPr>
              <a:p>
                <a:pPr>
                  <a:lnSpc>
                    <a:spcPct val="100000"/>
                  </a:lnSpc>
                </a:pPr>
                <a:r>
                  <a:rPr b="1" lang="en-AU" sz="800" spc="-1" strike="noStrike">
                    <a:solidFill>
                      <a:srgbClr val="000000"/>
                    </a:solidFill>
                    <a:latin typeface="Calibri"/>
                  </a:rPr>
                  <a:t>Lo</a:t>
                </a:r>
                <a:endParaRPr b="0" lang="en-AU" sz="800" spc="-1" strike="noStrike">
                  <a:latin typeface="Arial"/>
                </a:endParaRPr>
              </a:p>
            </p:txBody>
          </p:sp>
        </p:grpSp>
        <p:sp>
          <p:nvSpPr>
            <p:cNvPr id="100" name="CustomShape 60"/>
            <p:cNvSpPr/>
            <p:nvPr/>
          </p:nvSpPr>
          <p:spPr>
            <a:xfrm rot="16200000">
              <a:off x="5005440" y="4469040"/>
              <a:ext cx="315360" cy="315720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32549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  <p:grpSp>
          <p:nvGrpSpPr>
            <p:cNvPr id="101" name="Group 61"/>
            <p:cNvGrpSpPr/>
            <p:nvPr/>
          </p:nvGrpSpPr>
          <p:grpSpPr>
            <a:xfrm>
              <a:off x="5078880" y="4542480"/>
              <a:ext cx="168480" cy="168480"/>
              <a:chOff x="5078880" y="4542480"/>
              <a:chExt cx="168480" cy="168480"/>
            </a:xfrm>
          </p:grpSpPr>
          <p:sp>
            <p:nvSpPr>
              <p:cNvPr id="102" name="Line 62"/>
              <p:cNvSpPr/>
              <p:nvPr/>
            </p:nvSpPr>
            <p:spPr>
              <a:xfrm>
                <a:off x="5078880" y="4629240"/>
                <a:ext cx="168480" cy="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/>
            </p:style>
          </p:sp>
          <p:sp>
            <p:nvSpPr>
              <p:cNvPr id="103" name="Line 63"/>
              <p:cNvSpPr/>
              <p:nvPr/>
            </p:nvSpPr>
            <p:spPr>
              <a:xfrm flipV="1">
                <a:off x="5163120" y="4542480"/>
                <a:ext cx="0" cy="16848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/>
            </p:style>
          </p:sp>
        </p:grpSp>
        <p:sp>
          <p:nvSpPr>
            <p:cNvPr id="104" name="CustomShape 64"/>
            <p:cNvSpPr/>
            <p:nvPr/>
          </p:nvSpPr>
          <p:spPr>
            <a:xfrm>
              <a:off x="5373000" y="1946520"/>
              <a:ext cx="1348200" cy="73692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cap="rnd" w="22225">
              <a:solidFill>
                <a:srgbClr val="0070c0"/>
              </a:solidFill>
              <a:round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</p:grp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5" name="Group 1"/>
          <p:cNvGrpSpPr/>
          <p:nvPr/>
        </p:nvGrpSpPr>
        <p:grpSpPr>
          <a:xfrm>
            <a:off x="4623480" y="1077120"/>
            <a:ext cx="2951640" cy="4715640"/>
            <a:chOff x="4623480" y="1077120"/>
            <a:chExt cx="2951640" cy="4715640"/>
          </a:xfrm>
        </p:grpSpPr>
        <p:sp>
          <p:nvSpPr>
            <p:cNvPr id="106" name="CustomShape 2"/>
            <p:cNvSpPr/>
            <p:nvPr/>
          </p:nvSpPr>
          <p:spPr>
            <a:xfrm rot="16200000">
              <a:off x="3741480" y="1959120"/>
              <a:ext cx="4715640" cy="2951640"/>
            </a:xfrm>
            <a:prstGeom prst="roundRect">
              <a:avLst>
                <a:gd name="adj" fmla="val 4566"/>
              </a:avLst>
            </a:prstGeom>
            <a:blipFill rotWithShape="0">
              <a:blip r:embed="rId1"/>
              <a:stretch/>
            </a:blipFill>
            <a:ln cap="rnd" w="41275">
              <a:solidFill>
                <a:srgbClr val="325490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107" name="CustomShape 3"/>
            <p:cNvSpPr/>
            <p:nvPr/>
          </p:nvSpPr>
          <p:spPr>
            <a:xfrm>
              <a:off x="4741560" y="1720440"/>
              <a:ext cx="107640" cy="107640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rgbClr val="1d3155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108" name="CustomShape 4"/>
            <p:cNvSpPr/>
            <p:nvPr/>
          </p:nvSpPr>
          <p:spPr>
            <a:xfrm>
              <a:off x="7337520" y="1720800"/>
              <a:ext cx="107640" cy="107640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rgbClr val="1d3155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109" name="CustomShape 5"/>
            <p:cNvSpPr/>
            <p:nvPr/>
          </p:nvSpPr>
          <p:spPr>
            <a:xfrm>
              <a:off x="4746600" y="5028120"/>
              <a:ext cx="107640" cy="107640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rgbClr val="1d3155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110" name="CustomShape 6"/>
            <p:cNvSpPr/>
            <p:nvPr/>
          </p:nvSpPr>
          <p:spPr>
            <a:xfrm>
              <a:off x="7337520" y="5028120"/>
              <a:ext cx="107640" cy="107640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rgbClr val="1d3155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111" name="CustomShape 7"/>
            <p:cNvSpPr/>
            <p:nvPr/>
          </p:nvSpPr>
          <p:spPr>
            <a:xfrm rot="16200000">
              <a:off x="4299480" y="1989360"/>
              <a:ext cx="3599640" cy="287964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112" name="CustomShape 8"/>
            <p:cNvSpPr/>
            <p:nvPr/>
          </p:nvSpPr>
          <p:spPr>
            <a:xfrm>
              <a:off x="5022720" y="4097880"/>
              <a:ext cx="647640" cy="647640"/>
            </a:xfrm>
            <a:prstGeom prst="ellipse">
              <a:avLst/>
            </a:prstGeom>
            <a:noFill/>
            <a:ln>
              <a:solidFill>
                <a:srgbClr val="325490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  <p:grpSp>
          <p:nvGrpSpPr>
            <p:cNvPr id="113" name="Group 9"/>
            <p:cNvGrpSpPr/>
            <p:nvPr/>
          </p:nvGrpSpPr>
          <p:grpSpPr>
            <a:xfrm>
              <a:off x="5319360" y="1776240"/>
              <a:ext cx="1547640" cy="1475640"/>
              <a:chOff x="5319360" y="1776240"/>
              <a:chExt cx="1547640" cy="1475640"/>
            </a:xfrm>
          </p:grpSpPr>
          <p:sp>
            <p:nvSpPr>
              <p:cNvPr id="114" name="CustomShape 10"/>
              <p:cNvSpPr/>
              <p:nvPr/>
            </p:nvSpPr>
            <p:spPr>
              <a:xfrm>
                <a:off x="5456160" y="1911240"/>
                <a:ext cx="1274040" cy="1205640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</p:sp>
          <p:sp>
            <p:nvSpPr>
              <p:cNvPr id="115" name="CustomShape 11"/>
              <p:cNvSpPr/>
              <p:nvPr/>
            </p:nvSpPr>
            <p:spPr>
              <a:xfrm>
                <a:off x="5491440" y="1944720"/>
                <a:ext cx="107640" cy="107640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>
                <a:solidFill>
                  <a:srgbClr val="1d3155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</p:sp>
          <p:sp>
            <p:nvSpPr>
              <p:cNvPr id="116" name="CustomShape 12"/>
              <p:cNvSpPr/>
              <p:nvPr/>
            </p:nvSpPr>
            <p:spPr>
              <a:xfrm>
                <a:off x="5491440" y="2973240"/>
                <a:ext cx="107640" cy="107640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>
                <a:solidFill>
                  <a:srgbClr val="1d3155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</p:sp>
          <p:sp>
            <p:nvSpPr>
              <p:cNvPr id="117" name="CustomShape 13"/>
              <p:cNvSpPr/>
              <p:nvPr/>
            </p:nvSpPr>
            <p:spPr>
              <a:xfrm>
                <a:off x="6585120" y="2970360"/>
                <a:ext cx="107640" cy="107640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>
                <a:solidFill>
                  <a:srgbClr val="1d3155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</p:sp>
          <p:sp>
            <p:nvSpPr>
              <p:cNvPr id="118" name="CustomShape 14"/>
              <p:cNvSpPr/>
              <p:nvPr/>
            </p:nvSpPr>
            <p:spPr>
              <a:xfrm>
                <a:off x="6585120" y="1944720"/>
                <a:ext cx="107640" cy="107640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>
                <a:solidFill>
                  <a:srgbClr val="1d3155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</p:sp>
          <p:sp>
            <p:nvSpPr>
              <p:cNvPr id="119" name="CustomShape 15"/>
              <p:cNvSpPr/>
              <p:nvPr/>
            </p:nvSpPr>
            <p:spPr>
              <a:xfrm>
                <a:off x="5319360" y="1776240"/>
                <a:ext cx="1547640" cy="1475640"/>
              </a:xfrm>
              <a:prstGeom prst="rect">
                <a:avLst/>
              </a:prstGeom>
              <a:noFill/>
              <a:ln w="9525">
                <a:solidFill>
                  <a:srgbClr val="1d3155"/>
                </a:solidFill>
                <a:prstDash val="dash"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</p:sp>
        </p:grpSp>
        <p:sp>
          <p:nvSpPr>
            <p:cNvPr id="120" name="CustomShape 16"/>
            <p:cNvSpPr/>
            <p:nvPr/>
          </p:nvSpPr>
          <p:spPr>
            <a:xfrm>
              <a:off x="6544080" y="5017320"/>
              <a:ext cx="629640" cy="629640"/>
            </a:xfrm>
            <a:prstGeom prst="ellipse">
              <a:avLst/>
            </a:prstGeom>
            <a:solidFill>
              <a:schemeClr val="tx1"/>
            </a:solidFill>
            <a:ln>
              <a:solidFill>
                <a:srgbClr val="1d3155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121" name="CustomShape 17"/>
            <p:cNvSpPr/>
            <p:nvPr/>
          </p:nvSpPr>
          <p:spPr>
            <a:xfrm>
              <a:off x="7018920" y="4144320"/>
              <a:ext cx="413640" cy="41364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122" name="CustomShape 18"/>
            <p:cNvSpPr/>
            <p:nvPr/>
          </p:nvSpPr>
          <p:spPr>
            <a:xfrm>
              <a:off x="7017480" y="3431880"/>
              <a:ext cx="413640" cy="41364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123" name="CustomShape 19"/>
            <p:cNvSpPr/>
            <p:nvPr/>
          </p:nvSpPr>
          <p:spPr>
            <a:xfrm>
              <a:off x="5857560" y="4523400"/>
              <a:ext cx="483480" cy="21204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>
              <a:spAutoFit/>
            </a:bodyPr>
            <a:p>
              <a:pPr algn="ctr">
                <a:lnSpc>
                  <a:spcPct val="100000"/>
                </a:lnSpc>
              </a:pPr>
              <a:r>
                <a:rPr b="1" lang="en-AU" sz="800" spc="-1" strike="noStrike">
                  <a:solidFill>
                    <a:srgbClr val="000000"/>
                  </a:solidFill>
                  <a:latin typeface="Calibri"/>
                </a:rPr>
                <a:t>On/Off</a:t>
              </a:r>
              <a:endParaRPr b="0" lang="en-AU" sz="800" spc="-1" strike="noStrike">
                <a:latin typeface="Arial"/>
              </a:endParaRPr>
            </a:p>
          </p:txBody>
        </p:sp>
        <p:sp>
          <p:nvSpPr>
            <p:cNvPr id="124" name="CustomShape 20"/>
            <p:cNvSpPr/>
            <p:nvPr/>
          </p:nvSpPr>
          <p:spPr>
            <a:xfrm>
              <a:off x="4958280" y="1148760"/>
              <a:ext cx="2274840" cy="51804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>
              <a:spAutoFit/>
              <a:scene3d>
                <a:camera prst="orthographicFront"/>
                <a:lightRig dir="t" rig="soft">
                  <a:rot lat="0" lon="0" rev="15600000"/>
                </a:lightRig>
              </a:scene3d>
            </a:bodyPr>
            <a:p>
              <a:pPr algn="ctr">
                <a:lnSpc>
                  <a:spcPct val="100000"/>
                </a:lnSpc>
              </a:pPr>
              <a:r>
                <a:rPr b="1" lang="en-US" sz="1400" spc="-1" strike="noStrike">
                  <a:solidFill>
                    <a:srgbClr val="000000"/>
                  </a:solidFill>
                  <a:latin typeface="Verdana"/>
                  <a:ea typeface="Verdana"/>
                </a:rPr>
                <a:t>Digital Capacitance Meter</a:t>
              </a:r>
              <a:endParaRPr b="0" lang="en-AU" sz="1400" spc="-1" strike="noStrike">
                <a:latin typeface="Arial"/>
              </a:endParaRPr>
            </a:p>
          </p:txBody>
        </p:sp>
        <p:grpSp>
          <p:nvGrpSpPr>
            <p:cNvPr id="125" name="Group 21"/>
            <p:cNvGrpSpPr/>
            <p:nvPr/>
          </p:nvGrpSpPr>
          <p:grpSpPr>
            <a:xfrm>
              <a:off x="6652080" y="5111640"/>
              <a:ext cx="431640" cy="431640"/>
              <a:chOff x="6652080" y="5111640"/>
              <a:chExt cx="431640" cy="431640"/>
            </a:xfrm>
          </p:grpSpPr>
          <p:sp>
            <p:nvSpPr>
              <p:cNvPr id="126" name="CustomShape 22"/>
              <p:cNvSpPr/>
              <p:nvPr/>
            </p:nvSpPr>
            <p:spPr>
              <a:xfrm rot="16200000">
                <a:off x="6652080" y="5111640"/>
                <a:ext cx="431640" cy="431640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</p:sp>
          <p:sp>
            <p:nvSpPr>
              <p:cNvPr id="127" name="Line 23"/>
              <p:cNvSpPr/>
              <p:nvPr/>
            </p:nvSpPr>
            <p:spPr>
              <a:xfrm>
                <a:off x="6791760" y="5344920"/>
                <a:ext cx="144000" cy="0"/>
              </a:xfrm>
              <a:prstGeom prst="line">
                <a:avLst/>
              </a:prstGeom>
              <a:ln w="9525"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/>
            </p:style>
          </p:sp>
          <p:sp>
            <p:nvSpPr>
              <p:cNvPr id="128" name="Line 24"/>
              <p:cNvSpPr/>
              <p:nvPr/>
            </p:nvSpPr>
            <p:spPr>
              <a:xfrm flipV="1">
                <a:off x="6867000" y="5279760"/>
                <a:ext cx="0" cy="149760"/>
              </a:xfrm>
              <a:prstGeom prst="line">
                <a:avLst/>
              </a:prstGeom>
              <a:ln w="9525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/>
            </p:style>
          </p:sp>
        </p:grpSp>
        <p:sp>
          <p:nvSpPr>
            <p:cNvPr id="129" name="CustomShape 25"/>
            <p:cNvSpPr/>
            <p:nvPr/>
          </p:nvSpPr>
          <p:spPr>
            <a:xfrm>
              <a:off x="6475320" y="4833360"/>
              <a:ext cx="748080" cy="24264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>
              <a:spAutoFit/>
            </a:bodyPr>
            <a:p>
              <a:pPr algn="ctr">
                <a:lnSpc>
                  <a:spcPct val="100000"/>
                </a:lnSpc>
              </a:pPr>
              <a:r>
                <a:rPr b="1" lang="en-AU" sz="1000" spc="-1" strike="noStrike">
                  <a:solidFill>
                    <a:srgbClr val="000000"/>
                  </a:solidFill>
                  <a:latin typeface="Calibri"/>
                </a:rPr>
                <a:t>MEASURE</a:t>
              </a:r>
              <a:endParaRPr b="0" lang="en-AU" sz="1000" spc="-1" strike="noStrike">
                <a:latin typeface="Arial"/>
              </a:endParaRPr>
            </a:p>
          </p:txBody>
        </p:sp>
        <p:grpSp>
          <p:nvGrpSpPr>
            <p:cNvPr id="130" name="Group 26"/>
            <p:cNvGrpSpPr/>
            <p:nvPr/>
          </p:nvGrpSpPr>
          <p:grpSpPr>
            <a:xfrm>
              <a:off x="7116480" y="3526200"/>
              <a:ext cx="216000" cy="220320"/>
              <a:chOff x="7116480" y="3526200"/>
              <a:chExt cx="216000" cy="220320"/>
            </a:xfrm>
          </p:grpSpPr>
          <p:sp>
            <p:nvSpPr>
              <p:cNvPr id="131" name="CustomShape 27"/>
              <p:cNvSpPr/>
              <p:nvPr/>
            </p:nvSpPr>
            <p:spPr>
              <a:xfrm>
                <a:off x="7116480" y="3530880"/>
                <a:ext cx="215640" cy="215640"/>
              </a:xfrm>
              <a:prstGeom prst="ellipse">
                <a:avLst/>
              </a:prstGeom>
              <a:solidFill>
                <a:schemeClr val="bg2"/>
              </a:solidFill>
              <a:ln>
                <a:solidFill>
                  <a:srgbClr val="32549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</p:sp>
          <p:grpSp>
            <p:nvGrpSpPr>
              <p:cNvPr id="132" name="Group 28"/>
              <p:cNvGrpSpPr/>
              <p:nvPr/>
            </p:nvGrpSpPr>
            <p:grpSpPr>
              <a:xfrm>
                <a:off x="7116480" y="3526200"/>
                <a:ext cx="216000" cy="216000"/>
                <a:chOff x="7116480" y="3526200"/>
                <a:chExt cx="216000" cy="216000"/>
              </a:xfrm>
            </p:grpSpPr>
            <p:sp>
              <p:nvSpPr>
                <p:cNvPr id="133" name="Line 29"/>
                <p:cNvSpPr/>
                <p:nvPr/>
              </p:nvSpPr>
              <p:spPr>
                <a:xfrm>
                  <a:off x="7224480" y="3526200"/>
                  <a:ext cx="0" cy="21600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</p:sp>
            <p:sp>
              <p:nvSpPr>
                <p:cNvPr id="134" name="Line 30"/>
                <p:cNvSpPr/>
                <p:nvPr/>
              </p:nvSpPr>
              <p:spPr>
                <a:xfrm>
                  <a:off x="7116480" y="3640680"/>
                  <a:ext cx="216000" cy="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</p:sp>
          </p:grpSp>
        </p:grpSp>
        <p:grpSp>
          <p:nvGrpSpPr>
            <p:cNvPr id="135" name="Group 31"/>
            <p:cNvGrpSpPr/>
            <p:nvPr/>
          </p:nvGrpSpPr>
          <p:grpSpPr>
            <a:xfrm>
              <a:off x="7117920" y="4238640"/>
              <a:ext cx="216000" cy="220320"/>
              <a:chOff x="7117920" y="4238640"/>
              <a:chExt cx="216000" cy="220320"/>
            </a:xfrm>
          </p:grpSpPr>
          <p:sp>
            <p:nvSpPr>
              <p:cNvPr id="136" name="CustomShape 32"/>
              <p:cNvSpPr/>
              <p:nvPr/>
            </p:nvSpPr>
            <p:spPr>
              <a:xfrm>
                <a:off x="7117920" y="4243320"/>
                <a:ext cx="215640" cy="215640"/>
              </a:xfrm>
              <a:prstGeom prst="ellipse">
                <a:avLst/>
              </a:prstGeom>
              <a:solidFill>
                <a:schemeClr val="bg2"/>
              </a:solidFill>
              <a:ln>
                <a:solidFill>
                  <a:srgbClr val="32549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</p:sp>
          <p:grpSp>
            <p:nvGrpSpPr>
              <p:cNvPr id="137" name="Group 33"/>
              <p:cNvGrpSpPr/>
              <p:nvPr/>
            </p:nvGrpSpPr>
            <p:grpSpPr>
              <a:xfrm>
                <a:off x="7117920" y="4238640"/>
                <a:ext cx="216000" cy="216000"/>
                <a:chOff x="7117920" y="4238640"/>
                <a:chExt cx="216000" cy="216000"/>
              </a:xfrm>
            </p:grpSpPr>
            <p:sp>
              <p:nvSpPr>
                <p:cNvPr id="138" name="Line 34"/>
                <p:cNvSpPr/>
                <p:nvPr/>
              </p:nvSpPr>
              <p:spPr>
                <a:xfrm>
                  <a:off x="7225920" y="4238640"/>
                  <a:ext cx="0" cy="21600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</p:sp>
            <p:sp>
              <p:nvSpPr>
                <p:cNvPr id="139" name="Line 35"/>
                <p:cNvSpPr/>
                <p:nvPr/>
              </p:nvSpPr>
              <p:spPr>
                <a:xfrm>
                  <a:off x="7117920" y="4353120"/>
                  <a:ext cx="216000" cy="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</p:sp>
          </p:grpSp>
        </p:grpSp>
        <p:sp>
          <p:nvSpPr>
            <p:cNvPr id="140" name="CustomShape 36"/>
            <p:cNvSpPr/>
            <p:nvPr/>
          </p:nvSpPr>
          <p:spPr>
            <a:xfrm>
              <a:off x="4969440" y="4797000"/>
              <a:ext cx="748080" cy="24264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>
              <a:spAutoFit/>
            </a:bodyPr>
            <a:p>
              <a:pPr algn="ctr">
                <a:lnSpc>
                  <a:spcPct val="100000"/>
                </a:lnSpc>
              </a:pPr>
              <a:r>
                <a:rPr b="1" lang="en-AU" sz="1000" spc="-1" strike="noStrike">
                  <a:solidFill>
                    <a:srgbClr val="000000"/>
                  </a:solidFill>
                  <a:latin typeface="Calibri"/>
                </a:rPr>
                <a:t>Range</a:t>
              </a:r>
              <a:endParaRPr b="0" lang="en-AU" sz="1000" spc="-1" strike="noStrike">
                <a:latin typeface="Arial"/>
              </a:endParaRPr>
            </a:p>
          </p:txBody>
        </p:sp>
        <p:grpSp>
          <p:nvGrpSpPr>
            <p:cNvPr id="141" name="Group 37"/>
            <p:cNvGrpSpPr/>
            <p:nvPr/>
          </p:nvGrpSpPr>
          <p:grpSpPr>
            <a:xfrm>
              <a:off x="4870080" y="5126400"/>
              <a:ext cx="933480" cy="415080"/>
              <a:chOff x="4870080" y="5126400"/>
              <a:chExt cx="933480" cy="415080"/>
            </a:xfrm>
          </p:grpSpPr>
          <p:sp>
            <p:nvSpPr>
              <p:cNvPr id="142" name="CustomShape 38"/>
              <p:cNvSpPr/>
              <p:nvPr/>
            </p:nvSpPr>
            <p:spPr>
              <a:xfrm>
                <a:off x="4887000" y="5126400"/>
                <a:ext cx="881280" cy="415080"/>
              </a:xfrm>
              <a:prstGeom prst="roundRect">
                <a:avLst>
                  <a:gd name="adj" fmla="val 16667"/>
                </a:avLst>
              </a:prstGeom>
              <a:solidFill>
                <a:schemeClr val="bg1">
                  <a:lumMod val="85000"/>
                </a:schemeClr>
              </a:solidFill>
              <a:ln>
                <a:solidFill>
                  <a:srgbClr val="1d3155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</p:sp>
          <p:sp>
            <p:nvSpPr>
              <p:cNvPr id="143" name="CustomShape 39"/>
              <p:cNvSpPr/>
              <p:nvPr/>
            </p:nvSpPr>
            <p:spPr>
              <a:xfrm>
                <a:off x="4870080" y="5129280"/>
                <a:ext cx="933480" cy="410040"/>
              </a:xfrm>
              <a:prstGeom prst="rect">
                <a:avLst/>
              </a:prstGeom>
              <a:noFill/>
              <a:ln w="0"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>
                <a:spAutoFit/>
              </a:bodyPr>
              <a:p>
                <a:pPr>
                  <a:lnSpc>
                    <a:spcPct val="100000"/>
                  </a:lnSpc>
                </a:pPr>
                <a:r>
                  <a:rPr b="1" lang="en-AU" sz="700" spc="-1" strike="noStrike">
                    <a:solidFill>
                      <a:srgbClr val="000000"/>
                    </a:solidFill>
                    <a:latin typeface="Arial Narrow"/>
                  </a:rPr>
                  <a:t>Hi:    100</a:t>
                </a:r>
                <a:r>
                  <a:rPr b="1" lang="en-AU" sz="700" spc="-1" strike="noStrike">
                    <a:solidFill>
                      <a:srgbClr val="000000"/>
                    </a:solidFill>
                    <a:latin typeface="Arial Narrow"/>
                  </a:rPr>
                  <a:t>µF - 6800µF</a:t>
                </a:r>
                <a:endParaRPr b="0" lang="en-AU" sz="700" spc="-1" strike="noStrike">
                  <a:latin typeface="Arial"/>
                </a:endParaRPr>
              </a:p>
              <a:p>
                <a:pPr>
                  <a:lnSpc>
                    <a:spcPct val="100000"/>
                  </a:lnSpc>
                </a:pPr>
                <a:r>
                  <a:rPr b="1" lang="en-AU" sz="700" spc="-1" strike="noStrike">
                    <a:solidFill>
                      <a:srgbClr val="000000"/>
                    </a:solidFill>
                    <a:latin typeface="Arial Narrow"/>
                  </a:rPr>
                  <a:t>Mid:       1µ - 100µF</a:t>
                </a:r>
                <a:endParaRPr b="0" lang="en-AU" sz="700" spc="-1" strike="noStrike">
                  <a:latin typeface="Arial"/>
                </a:endParaRPr>
              </a:p>
              <a:p>
                <a:pPr>
                  <a:lnSpc>
                    <a:spcPct val="100000"/>
                  </a:lnSpc>
                </a:pPr>
                <a:r>
                  <a:rPr b="1" lang="en-AU" sz="700" spc="-1" strike="noStrike">
                    <a:solidFill>
                      <a:srgbClr val="000000"/>
                    </a:solidFill>
                    <a:latin typeface="Arial Narrow"/>
                  </a:rPr>
                  <a:t>Lo:    ~10pF - 1000nF</a:t>
                </a:r>
                <a:endParaRPr b="0" lang="en-AU" sz="700" spc="-1" strike="noStrike">
                  <a:latin typeface="Arial"/>
                </a:endParaRPr>
              </a:p>
            </p:txBody>
          </p:sp>
        </p:grpSp>
        <p:grpSp>
          <p:nvGrpSpPr>
            <p:cNvPr id="144" name="Group 40"/>
            <p:cNvGrpSpPr/>
            <p:nvPr/>
          </p:nvGrpSpPr>
          <p:grpSpPr>
            <a:xfrm>
              <a:off x="6684120" y="3634920"/>
              <a:ext cx="347040" cy="716040"/>
              <a:chOff x="6684120" y="3634920"/>
              <a:chExt cx="347040" cy="716040"/>
            </a:xfrm>
          </p:grpSpPr>
          <p:sp>
            <p:nvSpPr>
              <p:cNvPr id="145" name="CustomShape 41"/>
              <p:cNvSpPr/>
              <p:nvPr/>
            </p:nvSpPr>
            <p:spPr>
              <a:xfrm>
                <a:off x="6684120" y="3859920"/>
                <a:ext cx="347040" cy="272880"/>
              </a:xfrm>
              <a:prstGeom prst="rect">
                <a:avLst/>
              </a:prstGeom>
              <a:noFill/>
              <a:ln w="0"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>
                <a:spAutoFit/>
              </a:bodyPr>
              <a:p>
                <a:pPr>
                  <a:lnSpc>
                    <a:spcPct val="100000"/>
                  </a:lnSpc>
                </a:pPr>
                <a:r>
                  <a:rPr b="1" lang="en-AU" sz="1200" spc="-1" strike="noStrike">
                    <a:solidFill>
                      <a:srgbClr val="000000"/>
                    </a:solidFill>
                    <a:latin typeface="Calibri"/>
                  </a:rPr>
                  <a:t>Cx</a:t>
                </a:r>
                <a:endParaRPr b="0" lang="en-AU" sz="1200" spc="-1" strike="noStrike">
                  <a:latin typeface="Arial"/>
                </a:endParaRPr>
              </a:p>
            </p:txBody>
          </p:sp>
          <p:sp>
            <p:nvSpPr>
              <p:cNvPr id="146" name="CustomShape 42"/>
              <p:cNvSpPr/>
              <p:nvPr/>
            </p:nvSpPr>
            <p:spPr>
              <a:xfrm rot="16200000">
                <a:off x="6776640" y="3690000"/>
                <a:ext cx="245520" cy="135360"/>
              </a:xfrm>
              <a:prstGeom prst="bentConnector3">
                <a:avLst>
                  <a:gd name="adj1" fmla="val 100348"/>
                </a:avLst>
              </a:prstGeom>
              <a:noFill/>
              <a:ln w="12700">
                <a:solidFill>
                  <a:schemeClr val="tx1"/>
                </a:solidFill>
                <a:tailEnd len="med" type="triangle" w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/>
            </p:style>
          </p:sp>
          <p:sp>
            <p:nvSpPr>
              <p:cNvPr id="147" name="CustomShape 43"/>
              <p:cNvSpPr/>
              <p:nvPr/>
            </p:nvSpPr>
            <p:spPr>
              <a:xfrm flipH="1" rot="16200000">
                <a:off x="6773400" y="4160520"/>
                <a:ext cx="245520" cy="135360"/>
              </a:xfrm>
              <a:prstGeom prst="bentConnector3">
                <a:avLst>
                  <a:gd name="adj1" fmla="val 100348"/>
                </a:avLst>
              </a:prstGeom>
              <a:noFill/>
              <a:ln w="12700">
                <a:solidFill>
                  <a:schemeClr val="tx1"/>
                </a:solidFill>
                <a:tailEnd len="med" type="triangle" w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/>
            </p:style>
          </p:sp>
        </p:grpSp>
        <p:sp>
          <p:nvSpPr>
            <p:cNvPr id="148" name="CustomShape 44"/>
            <p:cNvSpPr/>
            <p:nvPr/>
          </p:nvSpPr>
          <p:spPr>
            <a:xfrm>
              <a:off x="5564160" y="2174040"/>
              <a:ext cx="1058040" cy="52884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cap="rnd" w="22225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  <p:grpSp>
          <p:nvGrpSpPr>
            <p:cNvPr id="149" name="Group 45"/>
            <p:cNvGrpSpPr/>
            <p:nvPr/>
          </p:nvGrpSpPr>
          <p:grpSpPr>
            <a:xfrm>
              <a:off x="5994720" y="4325400"/>
              <a:ext cx="180360" cy="180000"/>
              <a:chOff x="5994720" y="4325400"/>
              <a:chExt cx="180360" cy="180000"/>
            </a:xfrm>
          </p:grpSpPr>
          <p:sp>
            <p:nvSpPr>
              <p:cNvPr id="150" name="CustomShape 46"/>
              <p:cNvSpPr/>
              <p:nvPr/>
            </p:nvSpPr>
            <p:spPr>
              <a:xfrm>
                <a:off x="5995440" y="4325760"/>
                <a:ext cx="179640" cy="179640"/>
              </a:xfrm>
              <a:prstGeom prst="ellipse">
                <a:avLst/>
              </a:prstGeom>
              <a:solidFill>
                <a:schemeClr val="bg2"/>
              </a:solidFill>
              <a:ln>
                <a:solidFill>
                  <a:srgbClr val="32549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</p:sp>
          <p:sp>
            <p:nvSpPr>
              <p:cNvPr id="151" name="Line 47"/>
              <p:cNvSpPr/>
              <p:nvPr/>
            </p:nvSpPr>
            <p:spPr>
              <a:xfrm>
                <a:off x="6085080" y="4325400"/>
                <a:ext cx="0" cy="180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/>
            </p:style>
          </p:sp>
          <p:sp>
            <p:nvSpPr>
              <p:cNvPr id="152" name="Line 48"/>
              <p:cNvSpPr/>
              <p:nvPr/>
            </p:nvSpPr>
            <p:spPr>
              <a:xfrm flipH="1">
                <a:off x="5994720" y="4419360"/>
                <a:ext cx="180000" cy="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/>
            </p:style>
          </p:sp>
        </p:grpSp>
        <p:grpSp>
          <p:nvGrpSpPr>
            <p:cNvPr id="153" name="Group 49"/>
            <p:cNvGrpSpPr/>
            <p:nvPr/>
          </p:nvGrpSpPr>
          <p:grpSpPr>
            <a:xfrm>
              <a:off x="4692600" y="3715560"/>
              <a:ext cx="1272960" cy="1350360"/>
              <a:chOff x="4692600" y="3715560"/>
              <a:chExt cx="1272960" cy="1350360"/>
            </a:xfrm>
          </p:grpSpPr>
          <p:grpSp>
            <p:nvGrpSpPr>
              <p:cNvPr id="154" name="Group 50"/>
              <p:cNvGrpSpPr/>
              <p:nvPr/>
            </p:nvGrpSpPr>
            <p:grpSpPr>
              <a:xfrm>
                <a:off x="4692600" y="3792960"/>
                <a:ext cx="1272960" cy="1272960"/>
                <a:chOff x="4692600" y="3792960"/>
                <a:chExt cx="1272960" cy="1272960"/>
              </a:xfrm>
            </p:grpSpPr>
            <p:sp>
              <p:nvSpPr>
                <p:cNvPr id="155" name="CustomShape 51"/>
                <p:cNvSpPr/>
                <p:nvPr/>
              </p:nvSpPr>
              <p:spPr>
                <a:xfrm rot="19500000">
                  <a:off x="4871880" y="3972240"/>
                  <a:ext cx="914040" cy="914040"/>
                </a:xfrm>
                <a:prstGeom prst="arc">
                  <a:avLst>
                    <a:gd name="adj1" fmla="val 16200000"/>
                    <a:gd name="adj2" fmla="val 20360825"/>
                  </a:avLst>
                </a:prstGeom>
                <a:noFill/>
                <a:ln w="2222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</p:sp>
            <p:sp>
              <p:nvSpPr>
                <p:cNvPr id="156" name="CustomShape 52"/>
                <p:cNvSpPr/>
                <p:nvPr/>
              </p:nvSpPr>
              <p:spPr>
                <a:xfrm>
                  <a:off x="5037480" y="4011120"/>
                  <a:ext cx="71640" cy="71640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/>
              </p:style>
            </p:sp>
            <p:sp>
              <p:nvSpPr>
                <p:cNvPr id="157" name="CustomShape 53"/>
                <p:cNvSpPr/>
                <p:nvPr/>
              </p:nvSpPr>
              <p:spPr>
                <a:xfrm>
                  <a:off x="5301000" y="3933720"/>
                  <a:ext cx="71640" cy="71640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/>
              </p:style>
            </p:sp>
            <p:sp>
              <p:nvSpPr>
                <p:cNvPr id="158" name="CustomShape 54"/>
                <p:cNvSpPr/>
                <p:nvPr/>
              </p:nvSpPr>
              <p:spPr>
                <a:xfrm>
                  <a:off x="5539680" y="4012560"/>
                  <a:ext cx="71640" cy="71640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/>
              </p:style>
            </p:sp>
          </p:grpSp>
          <p:sp>
            <p:nvSpPr>
              <p:cNvPr id="159" name="CustomShape 55"/>
              <p:cNvSpPr/>
              <p:nvPr/>
            </p:nvSpPr>
            <p:spPr>
              <a:xfrm>
                <a:off x="4838400" y="3798720"/>
                <a:ext cx="356760" cy="212040"/>
              </a:xfrm>
              <a:prstGeom prst="rect">
                <a:avLst/>
              </a:prstGeom>
              <a:noFill/>
              <a:ln w="0"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>
                <a:spAutoFit/>
              </a:bodyPr>
              <a:p>
                <a:pPr>
                  <a:lnSpc>
                    <a:spcPct val="100000"/>
                  </a:lnSpc>
                </a:pPr>
                <a:r>
                  <a:rPr b="1" lang="en-AU" sz="800" spc="-1" strike="noStrike">
                    <a:solidFill>
                      <a:srgbClr val="000000"/>
                    </a:solidFill>
                    <a:latin typeface="Calibri"/>
                  </a:rPr>
                  <a:t>Hi</a:t>
                </a:r>
                <a:endParaRPr b="0" lang="en-AU" sz="800" spc="-1" strike="noStrike">
                  <a:latin typeface="Arial"/>
                </a:endParaRPr>
              </a:p>
            </p:txBody>
          </p:sp>
          <p:sp>
            <p:nvSpPr>
              <p:cNvPr id="160" name="CustomShape 56"/>
              <p:cNvSpPr/>
              <p:nvPr/>
            </p:nvSpPr>
            <p:spPr>
              <a:xfrm>
                <a:off x="5165280" y="3715560"/>
                <a:ext cx="356760" cy="212040"/>
              </a:xfrm>
              <a:prstGeom prst="rect">
                <a:avLst/>
              </a:prstGeom>
              <a:noFill/>
              <a:ln w="0"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>
                <a:spAutoFit/>
              </a:bodyPr>
              <a:p>
                <a:pPr>
                  <a:lnSpc>
                    <a:spcPct val="100000"/>
                  </a:lnSpc>
                </a:pPr>
                <a:r>
                  <a:rPr b="1" lang="en-AU" sz="800" spc="-1" strike="noStrike">
                    <a:solidFill>
                      <a:srgbClr val="000000"/>
                    </a:solidFill>
                    <a:latin typeface="Calibri"/>
                  </a:rPr>
                  <a:t>Mid</a:t>
                </a:r>
                <a:endParaRPr b="0" lang="en-AU" sz="800" spc="-1" strike="noStrike">
                  <a:latin typeface="Arial"/>
                </a:endParaRPr>
              </a:p>
            </p:txBody>
          </p:sp>
          <p:sp>
            <p:nvSpPr>
              <p:cNvPr id="161" name="CustomShape 57"/>
              <p:cNvSpPr/>
              <p:nvPr/>
            </p:nvSpPr>
            <p:spPr>
              <a:xfrm>
                <a:off x="5561280" y="3795480"/>
                <a:ext cx="295920" cy="212040"/>
              </a:xfrm>
              <a:prstGeom prst="rect">
                <a:avLst/>
              </a:prstGeom>
              <a:noFill/>
              <a:ln w="0"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>
                <a:spAutoFit/>
              </a:bodyPr>
              <a:p>
                <a:pPr>
                  <a:lnSpc>
                    <a:spcPct val="100000"/>
                  </a:lnSpc>
                </a:pPr>
                <a:r>
                  <a:rPr b="1" lang="en-AU" sz="800" spc="-1" strike="noStrike">
                    <a:solidFill>
                      <a:srgbClr val="000000"/>
                    </a:solidFill>
                    <a:latin typeface="Calibri"/>
                  </a:rPr>
                  <a:t>Lo</a:t>
                </a:r>
                <a:endParaRPr b="0" lang="en-AU" sz="800" spc="-1" strike="noStrike">
                  <a:latin typeface="Arial"/>
                </a:endParaRPr>
              </a:p>
            </p:txBody>
          </p:sp>
        </p:grpSp>
        <p:sp>
          <p:nvSpPr>
            <p:cNvPr id="162" name="CustomShape 58"/>
            <p:cNvSpPr/>
            <p:nvPr/>
          </p:nvSpPr>
          <p:spPr>
            <a:xfrm rot="16200000">
              <a:off x="5208840" y="4280760"/>
              <a:ext cx="269640" cy="269640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32549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  <p:grpSp>
          <p:nvGrpSpPr>
            <p:cNvPr id="163" name="Group 59"/>
            <p:cNvGrpSpPr/>
            <p:nvPr/>
          </p:nvGrpSpPr>
          <p:grpSpPr>
            <a:xfrm>
              <a:off x="5271480" y="4343400"/>
              <a:ext cx="144000" cy="144000"/>
              <a:chOff x="5271480" y="4343400"/>
              <a:chExt cx="144000" cy="144000"/>
            </a:xfrm>
          </p:grpSpPr>
          <p:sp>
            <p:nvSpPr>
              <p:cNvPr id="164" name="Line 60"/>
              <p:cNvSpPr/>
              <p:nvPr/>
            </p:nvSpPr>
            <p:spPr>
              <a:xfrm>
                <a:off x="5271480" y="4417560"/>
                <a:ext cx="144000" cy="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/>
            </p:style>
          </p:sp>
          <p:sp>
            <p:nvSpPr>
              <p:cNvPr id="165" name="Line 61"/>
              <p:cNvSpPr/>
              <p:nvPr/>
            </p:nvSpPr>
            <p:spPr>
              <a:xfrm flipV="1">
                <a:off x="5343480" y="4343400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/>
            </p:style>
          </p:sp>
        </p:grpSp>
        <p:sp>
          <p:nvSpPr>
            <p:cNvPr id="166" name="CustomShape 62"/>
            <p:cNvSpPr/>
            <p:nvPr/>
          </p:nvSpPr>
          <p:spPr>
            <a:xfrm>
              <a:off x="5532480" y="2141280"/>
              <a:ext cx="1115640" cy="593640"/>
            </a:xfrm>
            <a:prstGeom prst="rect">
              <a:avLst/>
            </a:prstGeom>
            <a:noFill/>
            <a:ln cap="rnd" w="19050">
              <a:solidFill>
                <a:srgbClr val="0070c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</p:grpSp>
      <p:pic>
        <p:nvPicPr>
          <p:cNvPr id="167" name="Picture 15" descr=""/>
          <p:cNvPicPr/>
          <p:nvPr/>
        </p:nvPicPr>
        <p:blipFill>
          <a:blip r:embed="rId2"/>
          <a:stretch/>
        </p:blipFill>
        <p:spPr>
          <a:xfrm>
            <a:off x="4471200" y="685440"/>
            <a:ext cx="3249000" cy="548640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3648</TotalTime>
  <Application>LibreOffice/7.0.4.2$Windows_X86_64 LibreOffice_project/dcf040e67528d9187c66b2379df5ea4407429775</Application>
  <AppVersion>15.0000</AppVersion>
  <Words>57</Words>
  <Paragraphs>23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2023-02-20T02:31:18Z</dcterms:created>
  <dc:creator>Stephen Denholm</dc:creator>
  <dc:description/>
  <dc:language>en-AU</dc:language>
  <cp:lastModifiedBy/>
  <cp:lastPrinted>2024-06-08T07:38:18Z</cp:lastPrinted>
  <dcterms:modified xsi:type="dcterms:W3CDTF">2024-11-19T09:28:44Z</dcterms:modified>
  <cp:revision>41</cp:revision>
  <dc:subject/>
  <dc:title>PowerPoint Presentation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Format">
    <vt:lpwstr>Widescreen</vt:lpwstr>
  </property>
  <property fmtid="{D5CDD505-2E9C-101B-9397-08002B2CF9AE}" pid="3" name="Slides">
    <vt:i4>2</vt:i4>
  </property>
</Properties>
</file>